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0"/>
  </p:notesMasterIdLst>
  <p:sldIdLst>
    <p:sldId id="256" r:id="rId2"/>
    <p:sldId id="263" r:id="rId3"/>
    <p:sldId id="284" r:id="rId4"/>
    <p:sldId id="294" r:id="rId5"/>
    <p:sldId id="285" r:id="rId6"/>
    <p:sldId id="287" r:id="rId7"/>
    <p:sldId id="297" r:id="rId8"/>
    <p:sldId id="299" r:id="rId9"/>
    <p:sldId id="298" r:id="rId10"/>
    <p:sldId id="290" r:id="rId11"/>
    <p:sldId id="292" r:id="rId12"/>
    <p:sldId id="286" r:id="rId13"/>
    <p:sldId id="282" r:id="rId14"/>
    <p:sldId id="291" r:id="rId15"/>
    <p:sldId id="283" r:id="rId16"/>
    <p:sldId id="296" r:id="rId17"/>
    <p:sldId id="300" r:id="rId18"/>
    <p:sldId id="301" r:id="rId19"/>
  </p:sldIdLst>
  <p:sldSz cx="9144000" cy="6858000" type="screen4x3"/>
  <p:notesSz cx="6858000" cy="9144000"/>
  <p:defaultTextStyle>
    <a:defPPr>
      <a:defRPr lang="en-US"/>
    </a:defPPr>
    <a:lvl1pPr marL="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582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88" autoAdjust="0"/>
    <p:restoredTop sz="94624" autoAdjust="0"/>
  </p:normalViewPr>
  <p:slideViewPr>
    <p:cSldViewPr>
      <p:cViewPr varScale="1">
        <p:scale>
          <a:sx n="70" d="100"/>
          <a:sy n="70" d="100"/>
        </p:scale>
        <p:origin x="1386" y="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0BE83AB-0312-47F5-8519-8A6A676745AC}" type="datetimeFigureOut">
              <a:rPr lang="ru-RU" smtClean="0"/>
              <a:pPr/>
              <a:t>27.02.2021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FC0DFFE-8BF6-47FD-9FAF-1486D64CC1A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371985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2/27/2021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advClick="0" advTm="1000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2/27/2021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advClick="0" advTm="1000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2/27/2021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advClick="0" advTm="1000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2/27/2021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advClick="0" advTm="1000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2/27/2021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advClick="0" advTm="1000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2/27/2021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advClick="0" advTm="1000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2/27/2021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advClick="0" advTm="1000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2/27/2021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advClick="0" advTm="1000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2/27/2021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advClick="0" advTm="1000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2/27/2021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advClick="0" advTm="1000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add title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2/27/2021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advClick="0" advTm="1000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AF463A-BC7C-46EE-9F1E-7F377CCA4891}" type="datetimeFigureOut">
              <a:rPr lang="en-US" smtClean="0"/>
              <a:pPr/>
              <a:t>2/27/2021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advClick="0" advTm="10000"/>
  <p:txStyles>
    <p:titleStyle>
      <a:lvl1pPr algn="ctr" defTabSz="914400" rtl="0" latinLnBrk="0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latinLnBrk="0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latinLnBrk="0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latinLnBrk="0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latinLnBrk="0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latinLnBrk="0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jpeg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g"/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 descr="наша школа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0" y="0"/>
            <a:ext cx="914400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5000" b="1" dirty="0" smtClean="0">
                <a:solidFill>
                  <a:srgbClr val="005828"/>
                </a:solidFill>
                <a:latin typeface="a_AlgeriusBlw" pitchFamily="82" charset="-52"/>
              </a:rPr>
              <a:t>МБОУ «ЛЕСНО-КАЛЕЙКИНСКАЯ СОШ»</a:t>
            </a:r>
            <a:endParaRPr lang="ru-RU" sz="5000" b="1" dirty="0">
              <a:solidFill>
                <a:srgbClr val="005828"/>
              </a:solidFill>
              <a:latin typeface="a_AlgeriusBlw" pitchFamily="82" charset="-52"/>
            </a:endParaRPr>
          </a:p>
        </p:txBody>
      </p:sp>
    </p:spTree>
  </p:cSld>
  <p:clrMapOvr>
    <a:masterClrMapping/>
  </p:clrMapOvr>
  <p:transition advClick="0" advTm="10000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Смотр строя1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" y="0"/>
            <a:ext cx="9144000" cy="6858000"/>
          </a:xfrm>
        </p:spPr>
      </p:pic>
    </p:spTree>
  </p:cSld>
  <p:clrMapOvr>
    <a:masterClrMapping/>
  </p:clrMapOvr>
  <p:transition advClick="0" advTm="10000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IMG_1974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" y="0"/>
            <a:ext cx="4572000" cy="3429000"/>
          </a:xfrm>
        </p:spPr>
      </p:pic>
      <p:pic>
        <p:nvPicPr>
          <p:cNvPr id="6" name="Рисунок 5" descr="IMG_6968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572000" y="0"/>
            <a:ext cx="4572000" cy="3352800"/>
          </a:xfrm>
          <a:prstGeom prst="rect">
            <a:avLst/>
          </a:prstGeom>
        </p:spPr>
      </p:pic>
      <p:pic>
        <p:nvPicPr>
          <p:cNvPr id="8" name="Рисунок 7" descr="IMG_9169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0" y="3352800"/>
            <a:ext cx="4572000" cy="3505200"/>
          </a:xfrm>
          <a:prstGeom prst="rect">
            <a:avLst/>
          </a:prstGeom>
        </p:spPr>
      </p:pic>
      <p:pic>
        <p:nvPicPr>
          <p:cNvPr id="9" name="Рисунок 8" descr="IMG_9189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495800" y="3352800"/>
            <a:ext cx="4648200" cy="3505200"/>
          </a:xfrm>
          <a:prstGeom prst="rect">
            <a:avLst/>
          </a:prstGeom>
        </p:spPr>
      </p:pic>
    </p:spTree>
  </p:cSld>
  <p:clrMapOvr>
    <a:masterClrMapping/>
  </p:clrMapOvr>
  <p:transition advClick="0" advTm="10000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7889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</p:spTree>
  </p:cSld>
  <p:clrMapOvr>
    <a:masterClrMapping/>
  </p:clrMapOvr>
  <p:transition advClick="0" advTm="10000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 descr="IMG_6946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3352800"/>
            <a:ext cx="4800600" cy="35052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4" descr="IMG_6976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343400" y="3200400"/>
            <a:ext cx="4800600" cy="3657600"/>
          </a:xfrm>
          <a:prstGeom prst="rect">
            <a:avLst/>
          </a:prstGeom>
        </p:spPr>
      </p:pic>
      <p:pic>
        <p:nvPicPr>
          <p:cNvPr id="4" name="Содержимое 3" descr="IMG_6974.JPG"/>
          <p:cNvPicPr>
            <a:picLocks noGrp="1" noChangeAspect="1"/>
          </p:cNvPicPr>
          <p:nvPr>
            <p:ph idx="1"/>
          </p:nvPr>
        </p:nvPicPr>
        <p:blipFill>
          <a:blip r:embed="rId4" cstate="print"/>
          <a:stretch>
            <a:fillRect/>
          </a:stretch>
        </p:blipFill>
        <p:spPr>
          <a:xfrm>
            <a:off x="1" y="1"/>
            <a:ext cx="4800599" cy="3600449"/>
          </a:xfrm>
        </p:spPr>
      </p:pic>
      <p:pic>
        <p:nvPicPr>
          <p:cNvPr id="6" name="Рисунок 5" descr="Изображение 039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673600" y="0"/>
            <a:ext cx="4470400" cy="3581400"/>
          </a:xfrm>
          <a:prstGeom prst="rect">
            <a:avLst/>
          </a:prstGeom>
        </p:spPr>
      </p:pic>
    </p:spTree>
  </p:cSld>
  <p:clrMapOvr>
    <a:masterClrMapping/>
  </p:clrMapOvr>
  <p:transition advClick="0" advTm="10000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IMG_1124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" y="0"/>
            <a:ext cx="5334000" cy="3611563"/>
          </a:xfrm>
        </p:spPr>
      </p:pic>
      <p:pic>
        <p:nvPicPr>
          <p:cNvPr id="5" name="Рисунок 4" descr="DSCN0370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267200" y="0"/>
            <a:ext cx="4876800" cy="3581400"/>
          </a:xfrm>
          <a:prstGeom prst="rect">
            <a:avLst/>
          </a:prstGeom>
        </p:spPr>
      </p:pic>
      <p:pic>
        <p:nvPicPr>
          <p:cNvPr id="7" name="Рисунок 6" descr="виктория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0" y="3276600"/>
            <a:ext cx="9144000" cy="3810000"/>
          </a:xfrm>
          <a:prstGeom prst="rect">
            <a:avLst/>
          </a:prstGeom>
        </p:spPr>
      </p:pic>
    </p:spTree>
  </p:cSld>
  <p:clrMapOvr>
    <a:masterClrMapping/>
  </p:clrMapOvr>
  <p:transition advClick="0" advTm="10000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002060"/>
                </a:solidFill>
                <a:latin typeface="a_AlgeriusBrk" pitchFamily="82" charset="-52"/>
              </a:rPr>
              <a:t>Отряд «ЛЕСНОЙ РОДНИК»</a:t>
            </a:r>
            <a:endParaRPr lang="ru-RU" b="1" dirty="0">
              <a:solidFill>
                <a:srgbClr val="002060"/>
              </a:solidFill>
              <a:latin typeface="a_AlgeriusBrk" pitchFamily="82" charset="-52"/>
            </a:endParaRPr>
          </a:p>
        </p:txBody>
      </p:sp>
      <p:pic>
        <p:nvPicPr>
          <p:cNvPr id="4" name="Содержимое 3" descr="IMG-20200209-WA0010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1219200"/>
            <a:ext cx="4419600" cy="3234532"/>
          </a:xfrm>
        </p:spPr>
      </p:pic>
      <p:pic>
        <p:nvPicPr>
          <p:cNvPr id="5" name="Рисунок 4" descr="IMG-20200209-WA0011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5800" y="1219200"/>
            <a:ext cx="4648200" cy="3200400"/>
          </a:xfrm>
          <a:prstGeom prst="rect">
            <a:avLst/>
          </a:prstGeom>
        </p:spPr>
      </p:pic>
      <p:pic>
        <p:nvPicPr>
          <p:cNvPr id="6" name="Рисунок 5" descr="IMG-20200209-WA0023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43200" y="4419600"/>
            <a:ext cx="3352800" cy="24384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6781800" y="4419600"/>
            <a:ext cx="1981200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b="1" dirty="0" smtClean="0">
                <a:solidFill>
                  <a:schemeClr val="tx2">
                    <a:lumMod val="50000"/>
                  </a:schemeClr>
                </a:solidFill>
              </a:rPr>
              <a:t>Что мы сажаем,</a:t>
            </a:r>
          </a:p>
          <a:p>
            <a:pPr algn="ctr"/>
            <a:r>
              <a:rPr lang="ru-RU" sz="1400" b="1" dirty="0" smtClean="0">
                <a:solidFill>
                  <a:schemeClr val="tx2">
                    <a:lumMod val="50000"/>
                  </a:schemeClr>
                </a:solidFill>
              </a:rPr>
              <a:t>Сажая  Леса?</a:t>
            </a:r>
          </a:p>
          <a:p>
            <a:pPr algn="ctr"/>
            <a:r>
              <a:rPr lang="ru-RU" sz="1400" b="1" dirty="0" smtClean="0">
                <a:solidFill>
                  <a:schemeClr val="tx2">
                    <a:lumMod val="50000"/>
                  </a:schemeClr>
                </a:solidFill>
              </a:rPr>
              <a:t>Лист,</a:t>
            </a:r>
          </a:p>
          <a:p>
            <a:pPr algn="ctr"/>
            <a:r>
              <a:rPr lang="ru-RU" sz="1400" b="1" dirty="0" smtClean="0">
                <a:solidFill>
                  <a:schemeClr val="tx2">
                    <a:lumMod val="50000"/>
                  </a:schemeClr>
                </a:solidFill>
              </a:rPr>
              <a:t>На который </a:t>
            </a:r>
          </a:p>
          <a:p>
            <a:pPr algn="ctr"/>
            <a:r>
              <a:rPr lang="ru-RU" sz="1400" b="1" dirty="0" smtClean="0">
                <a:solidFill>
                  <a:schemeClr val="tx2">
                    <a:lumMod val="50000"/>
                  </a:schemeClr>
                </a:solidFill>
              </a:rPr>
              <a:t>Ложится роса,</a:t>
            </a:r>
          </a:p>
          <a:p>
            <a:pPr algn="ctr"/>
            <a:r>
              <a:rPr lang="ru-RU" sz="1400" b="1" dirty="0" smtClean="0">
                <a:solidFill>
                  <a:schemeClr val="tx2">
                    <a:lumMod val="50000"/>
                  </a:schemeClr>
                </a:solidFill>
              </a:rPr>
              <a:t>Свежесть лесную,</a:t>
            </a:r>
          </a:p>
          <a:p>
            <a:pPr algn="ctr"/>
            <a:r>
              <a:rPr lang="ru-RU" sz="1400" b="1" dirty="0" smtClean="0">
                <a:solidFill>
                  <a:schemeClr val="tx2">
                    <a:lumMod val="50000"/>
                  </a:schemeClr>
                </a:solidFill>
              </a:rPr>
              <a:t>И влагу, И тень,-</a:t>
            </a:r>
          </a:p>
          <a:p>
            <a:pPr algn="ctr"/>
            <a:r>
              <a:rPr lang="ru-RU" sz="1400" b="1" dirty="0" smtClean="0">
                <a:solidFill>
                  <a:schemeClr val="tx2">
                    <a:lumMod val="50000"/>
                  </a:schemeClr>
                </a:solidFill>
              </a:rPr>
              <a:t>Вот, что сажаем</a:t>
            </a:r>
          </a:p>
          <a:p>
            <a:pPr algn="ctr"/>
            <a:r>
              <a:rPr lang="ru-RU" sz="1400" b="1" dirty="0" smtClean="0">
                <a:solidFill>
                  <a:schemeClr val="tx2">
                    <a:lumMod val="50000"/>
                  </a:schemeClr>
                </a:solidFill>
              </a:rPr>
              <a:t>В сегодняшний день.</a:t>
            </a:r>
          </a:p>
          <a:p>
            <a:pPr algn="r"/>
            <a:r>
              <a:rPr lang="ru-RU" sz="1200" b="1" dirty="0" smtClean="0">
                <a:solidFill>
                  <a:schemeClr val="tx2">
                    <a:lumMod val="50000"/>
                  </a:schemeClr>
                </a:solidFill>
              </a:rPr>
              <a:t>С.Я.Маршак</a:t>
            </a:r>
            <a:endParaRPr lang="ru-RU" sz="1200" b="1" dirty="0">
              <a:solidFill>
                <a:schemeClr val="tx2">
                  <a:lumMod val="50000"/>
                </a:schemeClr>
              </a:solidFill>
            </a:endParaRPr>
          </a:p>
        </p:txBody>
      </p:sp>
    </p:spTree>
  </p:cSld>
  <p:clrMapOvr>
    <a:masterClrMapping/>
  </p:clrMapOvr>
  <p:transition advClick="0" advTm="10000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Экологическое направление.jpg"/>
          <p:cNvPicPr>
            <a:picLocks noGrp="1" noChangeAspect="1"/>
          </p:cNvPicPr>
          <p:nvPr>
            <p:ph idx="1"/>
          </p:nvPr>
        </p:nvPicPr>
        <p:blipFill>
          <a:blip r:embed="rId2"/>
          <a:srcRect t="13333"/>
          <a:stretch>
            <a:fillRect/>
          </a:stretch>
        </p:blipFill>
        <p:spPr>
          <a:xfrm>
            <a:off x="1" y="0"/>
            <a:ext cx="9144000" cy="6858000"/>
          </a:xfrm>
        </p:spPr>
      </p:pic>
    </p:spTree>
  </p:cSld>
  <p:clrMapOvr>
    <a:masterClrMapping/>
  </p:clrMapOvr>
  <p:transition advClick="0" advTm="10000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ЮИД1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9223772" cy="6858000"/>
          </a:xfrm>
        </p:spPr>
      </p:pic>
    </p:spTree>
  </p:cSld>
  <p:clrMapOvr>
    <a:masterClrMapping/>
  </p:clrMapOvr>
  <p:transition advClick="0" advTm="10000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IMG-20200209-WA0027.jpg"/>
          <p:cNvPicPr>
            <a:picLocks noChangeAspect="1"/>
          </p:cNvPicPr>
          <p:nvPr/>
        </p:nvPicPr>
        <p:blipFill>
          <a:blip r:embed="rId2"/>
          <a:srcRect t="20690" r="6897"/>
          <a:stretch>
            <a:fillRect/>
          </a:stretch>
        </p:blipFill>
        <p:spPr>
          <a:xfrm>
            <a:off x="5029200" y="1447800"/>
            <a:ext cx="4114800" cy="2628900"/>
          </a:xfrm>
          <a:prstGeom prst="rect">
            <a:avLst/>
          </a:prstGeom>
        </p:spPr>
      </p:pic>
      <p:pic>
        <p:nvPicPr>
          <p:cNvPr id="8" name="Рисунок 7" descr="IMG_20170616_12483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533400"/>
            <a:ext cx="4419600" cy="3314700"/>
          </a:xfrm>
          <a:prstGeom prst="rect">
            <a:avLst/>
          </a:prstGeom>
        </p:spPr>
      </p:pic>
      <p:pic>
        <p:nvPicPr>
          <p:cNvPr id="9" name="Рисунок 8" descr="IMG-20200209-WA0025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95600" y="2667000"/>
            <a:ext cx="2514600" cy="2514600"/>
          </a:xfrm>
          <a:prstGeom prst="rect">
            <a:avLst/>
          </a:prstGeom>
        </p:spPr>
      </p:pic>
      <p:pic>
        <p:nvPicPr>
          <p:cNvPr id="5" name="Рисунок 4" descr="IMG-20200209-WA0009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3886200"/>
            <a:ext cx="3124200" cy="2971800"/>
          </a:xfrm>
          <a:prstGeom prst="rect">
            <a:avLst/>
          </a:prstGeom>
        </p:spPr>
      </p:pic>
      <p:pic>
        <p:nvPicPr>
          <p:cNvPr id="7" name="Рисунок 6" descr="IMG_20170616_095427.jpg"/>
          <p:cNvPicPr>
            <a:picLocks noChangeAspect="1"/>
          </p:cNvPicPr>
          <p:nvPr/>
        </p:nvPicPr>
        <p:blipFill>
          <a:blip r:embed="rId6" cstate="print"/>
          <a:srcRect t="26437"/>
          <a:stretch>
            <a:fillRect/>
          </a:stretch>
        </p:blipFill>
        <p:spPr>
          <a:xfrm>
            <a:off x="4876800" y="4419600"/>
            <a:ext cx="4267200" cy="243840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4572000" y="381000"/>
            <a:ext cx="42672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rgbClr val="FFFF00"/>
                </a:solidFill>
              </a:rPr>
              <a:t>ЮИД-ДОЗОР</a:t>
            </a:r>
            <a:endParaRPr lang="ru-RU" sz="4800" b="1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ransition advClick="0" advTm="10000"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Без имени-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676400" y="1"/>
            <a:ext cx="6019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005828"/>
                </a:solidFill>
              </a:rPr>
              <a:t>ВОСПИТАНИЕ </a:t>
            </a:r>
          </a:p>
          <a:p>
            <a:pPr algn="ctr"/>
            <a:r>
              <a:rPr lang="ru-RU" sz="2400" b="1" dirty="0" smtClean="0">
                <a:solidFill>
                  <a:srgbClr val="005828"/>
                </a:solidFill>
              </a:rPr>
              <a:t>ЗАЩИТНИКОВ ОТЕЧЕСТВА</a:t>
            </a:r>
            <a:endParaRPr lang="ru-RU" sz="2400" b="1" dirty="0">
              <a:solidFill>
                <a:srgbClr val="005828"/>
              </a:solidFill>
            </a:endParaRPr>
          </a:p>
        </p:txBody>
      </p:sp>
    </p:spTree>
  </p:cSld>
  <p:clrMapOvr>
    <a:masterClrMapping/>
  </p:clrMapOvr>
  <p:transition advClick="0" advTm="10000"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9 мая 2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</p:cSld>
  <p:clrMapOvr>
    <a:masterClrMapping/>
  </p:clrMapOvr>
  <p:transition advClick="0" advTm="10000"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 2" descr="E:\Альбом\9 мая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304800" y="-247650"/>
            <a:ext cx="9753600" cy="7353300"/>
          </a:xfrm>
          <a:prstGeom prst="rect">
            <a:avLst/>
          </a:prstGeom>
          <a:noFill/>
        </p:spPr>
      </p:pic>
    </p:spTree>
  </p:cSld>
  <p:clrMapOvr>
    <a:masterClrMapping/>
  </p:clrMapOvr>
  <p:transition advClick="0" advTm="10000"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зарница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ransition advClick="0" advTm="10000"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день призывника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</p:spTree>
  </p:cSld>
  <p:clrMapOvr>
    <a:masterClrMapping/>
  </p:clrMapOvr>
  <p:transition advClick="0" advTm="10000"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юнармия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ransition advClick="0" advTm="10000"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>
            <a:normAutofit fontScale="90000"/>
          </a:bodyPr>
          <a:lstStyle/>
          <a:p>
            <a:r>
              <a:rPr lang="ru-RU" dirty="0" smtClean="0">
                <a:solidFill>
                  <a:schemeClr val="accent2">
                    <a:lumMod val="75000"/>
                  </a:schemeClr>
                </a:solidFill>
                <a:latin typeface="Arial Black" panose="020B0A04020102020204" pitchFamily="34" charset="0"/>
              </a:rPr>
              <a:t>Спортивный школьный клуб «Локомотив»</a:t>
            </a:r>
            <a:endParaRPr lang="ru-RU" dirty="0">
              <a:solidFill>
                <a:schemeClr val="accent2">
                  <a:lumMod val="75000"/>
                </a:schemeClr>
              </a:solidFill>
              <a:latin typeface="Arial Black" panose="020B0A04020102020204" pitchFamily="34" charset="0"/>
            </a:endParaRPr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1764195"/>
            <a:ext cx="3884428" cy="4015409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6" name="Объект 5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7200" y="1764195"/>
            <a:ext cx="4668323" cy="4015409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867189324"/>
      </p:ext>
    </p:extLst>
  </p:cSld>
  <p:clrMapOvr>
    <a:masterClrMapping/>
  </p:clrMapOvr>
  <p:transition advClick="0" advTm="10000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02398"/>
          </a:xfrm>
        </p:spPr>
        <p:txBody>
          <a:bodyPr/>
          <a:lstStyle/>
          <a:p>
            <a:r>
              <a:rPr lang="ru-RU" b="1" i="1" dirty="0" smtClean="0">
                <a:solidFill>
                  <a:srgbClr val="C00000"/>
                </a:solidFill>
              </a:rPr>
              <a:t>Отряд ДЮП «ОГНЕБОРЦЫ»</a:t>
            </a:r>
            <a:endParaRPr lang="ru-RU" b="1" i="1" dirty="0">
              <a:solidFill>
                <a:srgbClr val="C00000"/>
              </a:solidFill>
            </a:endParaRPr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257800" y="1066800"/>
            <a:ext cx="3394472" cy="452596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Объект 5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1752600"/>
            <a:ext cx="4761552" cy="357116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748185306"/>
      </p:ext>
    </p:extLst>
  </p:cSld>
  <p:clrMapOvr>
    <a:masterClrMapping/>
  </p:clrMapOvr>
  <p:transition advClick="0" advTm="10000"/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  <a:ln w="38100" cap="rnd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100000" t="-60000" r="100000" b="20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529</TotalTime>
  <Words>57</Words>
  <Application>Microsoft Office PowerPoint</Application>
  <PresentationFormat>Экран (4:3)</PresentationFormat>
  <Paragraphs>17</Paragraphs>
  <Slides>18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24" baseType="lpstr">
      <vt:lpstr>a_AlgeriusBlw</vt:lpstr>
      <vt:lpstr>a_AlgeriusBrk</vt:lpstr>
      <vt:lpstr>Arial</vt:lpstr>
      <vt:lpstr>Arial Black</vt:lpstr>
      <vt:lpstr>Calibri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Отряд «ЛЕСНОЙ РОДНИК»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Спортивный школьный клуб «Локомотив»</vt:lpstr>
      <vt:lpstr>Отряд ДЮП «ОГНЕБОРЦЫ»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Comp</dc:creator>
  <cp:lastModifiedBy>ulia</cp:lastModifiedBy>
  <cp:revision>69</cp:revision>
  <dcterms:created xsi:type="dcterms:W3CDTF">2017-02-07T12:06:49Z</dcterms:created>
  <dcterms:modified xsi:type="dcterms:W3CDTF">2021-02-27T16:03:45Z</dcterms:modified>
</cp:coreProperties>
</file>